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33" d="100"/>
          <a:sy n="133" d="100"/>
        </p:scale>
        <p:origin x="-112" y="-496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6/23/14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12</cp:revision>
  <dcterms:created xsi:type="dcterms:W3CDTF">2014-02-24T19:29:14Z</dcterms:created>
  <dcterms:modified xsi:type="dcterms:W3CDTF">2014-06-23T14:40:08Z</dcterms:modified>
</cp:coreProperties>
</file>